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2" r:id="rId11"/>
    <p:sldId id="279" r:id="rId12"/>
    <p:sldId id="283" r:id="rId13"/>
    <p:sldId id="284" r:id="rId14"/>
    <p:sldId id="285" r:id="rId15"/>
    <p:sldId id="271" r:id="rId16"/>
    <p:sldId id="287" r:id="rId17"/>
    <p:sldId id="263" r:id="rId18"/>
    <p:sldId id="290" r:id="rId19"/>
    <p:sldId id="286" r:id="rId20"/>
    <p:sldId id="293" r:id="rId21"/>
    <p:sldId id="267" r:id="rId22"/>
    <p:sldId id="280" r:id="rId23"/>
    <p:sldId id="275" r:id="rId24"/>
    <p:sldId id="259" r:id="rId25"/>
    <p:sldId id="269" r:id="rId26"/>
    <p:sldId id="270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E"/>
    <a:srgbClr val="FFFFFF"/>
    <a:srgbClr val="F2F0F0"/>
    <a:srgbClr val="FFD579"/>
    <a:srgbClr val="749ED1"/>
    <a:srgbClr val="D883FF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68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F5C77E5-FD23-304B-A3AE-02E56616C0A4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490060"/>
            <a:chExt cx="10731500" cy="37084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D760B0-0A27-5F42-87EE-940D22F4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5188AC-3EDF-2740-9E1C-9FFD83BA8615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13BD5D-A030-0542-B05C-CDFB254B21FA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ACAA1BB-129B-054B-85EB-CBA17D2EE219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E554E0-FAB8-104A-800A-F18E9A13C71F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DF3183-A691-544E-BFE1-3F193104FAC7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663B7D-E896-9642-AA5D-BF9477FB66AC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85DBAF-4BDC-6A42-9CBE-3065A1FE553D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272284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4028BC-9AD9-5F40-8466-9700F4A91B89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490060"/>
            <a:chExt cx="10731500" cy="37084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EA9387-34C7-DA4C-A96E-2A71EE72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E31D93-8E95-FD45-AAA5-E95155DCB288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DB10AE-F9BC-2A49-A956-985D59ED06F3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C2572E-942E-DA45-A14A-08FA75E5C7B6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F50E28-3646-8A48-AB73-77E8C740ECC2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238544-F613-CB44-AF9F-65E8FFB149B2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499656-E4EA-7347-B034-92B2CEAAF426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36DB8-A39A-814A-B4DD-C4ECBF458B8C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E1A2E6-955E-7040-95E7-C2E69E395B5B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490060"/>
            <a:chExt cx="10731500" cy="37084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7AA286-5DAD-9B49-A78E-F95D2FFF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893F31-1EF6-D24C-B397-0C362EF5E29A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81F987-56F2-3C45-9DB3-BE31333C01C7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0B533D-D629-5847-853F-BBE70E15CDDE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3BC05-A8F1-D949-A37B-15F54A8922F5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EFD5E7A-7F5F-1642-AAC2-A5D74FDB7B6D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EBC161-EDF7-0346-B0E8-6D0AD5B13DE7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B2E2B1-D12F-4B42-B5BF-9FD5547E7424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C3684F-653E-3241-9652-5550833602A3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490060"/>
            <a:chExt cx="10731500" cy="3708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5A929D-6B5A-B94B-A5E7-9577B1C3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65AEC2-73F7-D94A-B70E-25145227BC3A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792F03-31B7-3A42-85C8-5D8DB90C409B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078F02-0163-834E-A0CB-2DAFA92BA9D4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4F7F84-1E41-4741-B210-5A2DAA7F41DD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C01D50-04F2-6E42-A69B-7B51C1398E47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24DFFC-9601-3A42-A9E6-5F24B71318B4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09FB72-5D73-3F4E-BB78-46EAB8C2D070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1376624" y="5757705"/>
            <a:ext cx="879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can be done at </a:t>
            </a:r>
            <a:r>
              <a:rPr lang="en-US" b="1" i="1" dirty="0">
                <a:solidFill>
                  <a:schemeClr val="bg1"/>
                </a:solidFill>
              </a:rPr>
              <a:t>x per second</a:t>
            </a:r>
            <a:r>
              <a:rPr lang="en-US" dirty="0">
                <a:solidFill>
                  <a:schemeClr val="bg1"/>
                </a:solidFill>
              </a:rPr>
              <a:t>.  Too slow for real-time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786825" y="5281879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8D703B-AFE8-1E41-B4C9-0EC492982920}"/>
              </a:ext>
            </a:extLst>
          </p:cNvPr>
          <p:cNvGrpSpPr/>
          <p:nvPr/>
        </p:nvGrpSpPr>
        <p:grpSpPr>
          <a:xfrm>
            <a:off x="601887" y="1490060"/>
            <a:ext cx="10731500" cy="3708400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4C4B1B-E02F-7D47-ACE7-A016E68E518D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722309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5BFD78-536A-8C48-A189-6BF6F3B53ED8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490060"/>
            <a:chExt cx="10731500" cy="3708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612AA8-3743-C144-A6C9-1F1BC3B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8B6ED8-3607-784E-AD6F-5F4D6A3E486B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DDED6D-C8FE-544E-AD91-321234429A3F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95E67B-6EC9-EF49-BBC2-C5356787BFFE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B4D880-C059-AA44-B7CD-468BA9ED0EFC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B42AC6-EB2A-8D46-AEB9-E79623BA3ED6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A0359F-92FE-E146-9BE5-2655D95DFF23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E5E8DF-AF27-4D46-A697-E90F42B43C4E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5229923-3DA8-F942-8845-2ED566D09543}"/>
              </a:ext>
            </a:extLst>
          </p:cNvPr>
          <p:cNvSpPr/>
          <p:nvPr/>
        </p:nvSpPr>
        <p:spPr>
          <a:xfrm>
            <a:off x="3942749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11BE01-37CF-AE43-B6D2-D09736695BF1}"/>
              </a:ext>
            </a:extLst>
          </p:cNvPr>
          <p:cNvSpPr/>
          <p:nvPr/>
        </p:nvSpPr>
        <p:spPr>
          <a:xfrm>
            <a:off x="3731894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22207D-A958-1D42-9417-BAE15443B4E3}"/>
              </a:ext>
            </a:extLst>
          </p:cNvPr>
          <p:cNvSpPr/>
          <p:nvPr/>
        </p:nvSpPr>
        <p:spPr>
          <a:xfrm>
            <a:off x="3547135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7FEDA70-77F5-F449-8CFA-1CA05D29B2CF}"/>
              </a:ext>
            </a:extLst>
          </p:cNvPr>
          <p:cNvSpPr/>
          <p:nvPr/>
        </p:nvSpPr>
        <p:spPr>
          <a:xfrm>
            <a:off x="3483460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FA60001-8108-944E-8B40-FD7609F7A434}"/>
              </a:ext>
            </a:extLst>
          </p:cNvPr>
          <p:cNvSpPr/>
          <p:nvPr/>
        </p:nvSpPr>
        <p:spPr>
          <a:xfrm rot="1532422">
            <a:off x="4490358" y="5557840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5410</TotalTime>
  <Words>1230</Words>
  <Application>Microsoft Macintosh PowerPoint</Application>
  <PresentationFormat>Widescreen</PresentationFormat>
  <Paragraphs>301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71</cp:revision>
  <dcterms:created xsi:type="dcterms:W3CDTF">2019-11-16T12:40:54Z</dcterms:created>
  <dcterms:modified xsi:type="dcterms:W3CDTF">2019-12-12T21:21:50Z</dcterms:modified>
</cp:coreProperties>
</file>